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20" Type="http://schemas.openxmlformats.org/officeDocument/2006/relationships/image" Target="../media/image30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4680" y="-27664"/>
              <a:ext cx="18415073" cy="10341042"/>
              <a:chOff x="-64680" y="-27664"/>
              <a:chExt cx="18415073" cy="1034104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64680" y="-27664"/>
                <a:ext cx="18415073" cy="1034104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66667" y="1402390"/>
              <a:ext cx="16946032" cy="404692"/>
              <a:chOff x="666667" y="1402390"/>
              <a:chExt cx="16946032" cy="4046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667" y="1402390"/>
                <a:ext cx="16946032" cy="404692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4683" y="905862"/>
            <a:ext cx="408164" cy="292696"/>
            <a:chOff x="1434683" y="905862"/>
            <a:chExt cx="408164" cy="2926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683" y="905862"/>
              <a:ext cx="408164" cy="292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16046" y="994330"/>
            <a:ext cx="457143" cy="100230"/>
            <a:chOff x="5416046" y="994330"/>
            <a:chExt cx="457143" cy="1002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197590" y="938608"/>
              <a:ext cx="914286" cy="20045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416046" y="994330"/>
              <a:ext cx="457143" cy="10023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2649" y="2387953"/>
            <a:ext cx="9156243" cy="57697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8468" y="3936240"/>
            <a:ext cx="10795537" cy="54397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0218" y="2220664"/>
            <a:ext cx="4247229" cy="14984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0217" y="2626959"/>
            <a:ext cx="4106496" cy="14933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7017" y="7380665"/>
            <a:ext cx="8079798" cy="16319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32196" y="7418246"/>
            <a:ext cx="4866770" cy="16697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9245" y="1210245"/>
            <a:ext cx="1392767" cy="12035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57182" y="1210246"/>
            <a:ext cx="1392765" cy="12035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65116" y="1210246"/>
            <a:ext cx="1392765" cy="12035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93687" y="1210246"/>
            <a:ext cx="1392765" cy="12035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48330" y="7877689"/>
            <a:ext cx="429709" cy="680372"/>
            <a:chOff x="12548330" y="7877689"/>
            <a:chExt cx="429709" cy="6803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4560000">
              <a:off x="12548330" y="7877689"/>
              <a:ext cx="429709" cy="68037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03548" y="4254912"/>
            <a:ext cx="5513592" cy="47266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39683" y="7083636"/>
            <a:ext cx="14846101" cy="80637"/>
            <a:chOff x="1739683" y="7083636"/>
            <a:chExt cx="14846101" cy="806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39683" y="7083636"/>
              <a:ext cx="14846101" cy="8063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14757" y="8033533"/>
            <a:ext cx="262718" cy="396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27745" y="4104784"/>
            <a:ext cx="1747897" cy="2540650"/>
            <a:chOff x="8827745" y="4104784"/>
            <a:chExt cx="1747897" cy="25406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27745" y="4104784"/>
              <a:ext cx="1747897" cy="254065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72916" y="4769357"/>
            <a:ext cx="5124773" cy="19754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69"/>
            <a:ext cx="3345246" cy="16277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45314" y="3058118"/>
            <a:ext cx="12469936" cy="5530262"/>
            <a:chOff x="1945314" y="3058118"/>
            <a:chExt cx="12469936" cy="55302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5314" y="3058118"/>
              <a:ext cx="12469936" cy="5530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5608312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0886" y="3568952"/>
            <a:ext cx="14649564" cy="3575329"/>
            <a:chOff x="2150886" y="3568952"/>
            <a:chExt cx="14649564" cy="35753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0886" y="3568952"/>
              <a:ext cx="14649564" cy="3575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6344760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54152" y="3011558"/>
            <a:ext cx="11932223" cy="5658404"/>
            <a:chOff x="2254152" y="3011558"/>
            <a:chExt cx="11932223" cy="56584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4152" y="3011558"/>
              <a:ext cx="11932223" cy="5658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6344760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6428" y="3144607"/>
            <a:ext cx="9114962" cy="5452554"/>
            <a:chOff x="2186428" y="3144607"/>
            <a:chExt cx="9114962" cy="5452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6428" y="3144607"/>
              <a:ext cx="9114962" cy="5452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4741970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1746" y="3054023"/>
            <a:ext cx="8896332" cy="5680558"/>
            <a:chOff x="2631746" y="3054023"/>
            <a:chExt cx="8896332" cy="56805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1746" y="3054023"/>
              <a:ext cx="8896332" cy="56805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4741970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80952" y="2926902"/>
            <a:ext cx="8776477" cy="5692850"/>
            <a:chOff x="2580952" y="2926902"/>
            <a:chExt cx="8776477" cy="56928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0952" y="2926902"/>
              <a:ext cx="8776477" cy="5692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6331912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80952" y="3107681"/>
            <a:ext cx="9089435" cy="5595930"/>
            <a:chOff x="2580952" y="3107681"/>
            <a:chExt cx="9089435" cy="55959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0952" y="3107681"/>
              <a:ext cx="9089435" cy="5595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6331912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97884" y="3149522"/>
            <a:ext cx="12947933" cy="5309282"/>
            <a:chOff x="2597884" y="3149522"/>
            <a:chExt cx="12947933" cy="53092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7884" y="3149522"/>
              <a:ext cx="12947933" cy="5309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6331912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3228" y="3130076"/>
            <a:ext cx="11725926" cy="5868866"/>
            <a:chOff x="2513228" y="3130076"/>
            <a:chExt cx="11725926" cy="58688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3228" y="3130076"/>
              <a:ext cx="11725926" cy="5868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8252284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97884" y="3113269"/>
            <a:ext cx="13642330" cy="5171961"/>
            <a:chOff x="2597884" y="3113269"/>
            <a:chExt cx="13642330" cy="51719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7884" y="3113269"/>
              <a:ext cx="13642330" cy="5171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33" y="2725728"/>
            <a:ext cx="7762241" cy="6327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0476" y="2069388"/>
            <a:ext cx="14704762" cy="657143"/>
            <a:chOff x="1790476" y="2069388"/>
            <a:chExt cx="14704762" cy="6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2069388"/>
              <a:ext cx="14704762" cy="6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6192" y="2102430"/>
            <a:ext cx="4710500" cy="5843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8252284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0886" y="3248595"/>
            <a:ext cx="14850847" cy="4856018"/>
            <a:chOff x="2150886" y="3248595"/>
            <a:chExt cx="14850847" cy="48560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0886" y="3248595"/>
              <a:ext cx="14850847" cy="4856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9648579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6133" y="2992510"/>
            <a:ext cx="14423390" cy="5842586"/>
            <a:chOff x="1986133" y="2992510"/>
            <a:chExt cx="14423390" cy="58425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133" y="2992510"/>
              <a:ext cx="14423390" cy="5842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9648579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0886" y="3062351"/>
            <a:ext cx="11425964" cy="5827765"/>
            <a:chOff x="2150886" y="3062351"/>
            <a:chExt cx="11425964" cy="58277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0886" y="3062351"/>
              <a:ext cx="11425964" cy="5827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9648579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7606" y="3197801"/>
            <a:ext cx="16759417" cy="5446643"/>
            <a:chOff x="767606" y="3197801"/>
            <a:chExt cx="16759417" cy="54466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7606" y="3197801"/>
              <a:ext cx="16759417" cy="5446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9648579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3149" y="3011558"/>
            <a:ext cx="16759417" cy="5312394"/>
            <a:chOff x="763149" y="3011558"/>
            <a:chExt cx="16759417" cy="53123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149" y="3011558"/>
              <a:ext cx="16759417" cy="5312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9648579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9778" y="3096214"/>
            <a:ext cx="11955923" cy="5356657"/>
            <a:chOff x="1859778" y="3096214"/>
            <a:chExt cx="11955923" cy="53566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9778" y="3096214"/>
              <a:ext cx="11955923" cy="5356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9648579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00092" y="3522730"/>
            <a:ext cx="13787903" cy="4146789"/>
            <a:chOff x="2100092" y="3522730"/>
            <a:chExt cx="13787903" cy="41467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0092" y="3522730"/>
              <a:ext cx="13787903" cy="41467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6157579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3419" y="3222863"/>
            <a:ext cx="14298876" cy="1852269"/>
            <a:chOff x="1993419" y="3222863"/>
            <a:chExt cx="14298876" cy="18522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3419" y="3222863"/>
              <a:ext cx="14298876" cy="18522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6131" y="25109"/>
            <a:ext cx="1606370" cy="17459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9465" y="53681"/>
            <a:ext cx="2821560" cy="16277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5643" y="296207"/>
            <a:ext cx="16485506" cy="166835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0627" y="850928"/>
            <a:ext cx="6157579" cy="16386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7974" y="1771346"/>
            <a:ext cx="14481141" cy="8049094"/>
            <a:chOff x="1567974" y="1771346"/>
            <a:chExt cx="14481141" cy="80490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7974" y="1771346"/>
              <a:ext cx="14481141" cy="8049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6157579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45314" y="3130076"/>
            <a:ext cx="14859609" cy="1775744"/>
            <a:chOff x="1945314" y="3130076"/>
            <a:chExt cx="14859609" cy="17757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5314" y="3130076"/>
              <a:ext cx="14859609" cy="1775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840" y="2528992"/>
            <a:ext cx="17541270" cy="7366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0476" y="2069388"/>
            <a:ext cx="14704762" cy="657143"/>
            <a:chOff x="1790476" y="2069388"/>
            <a:chExt cx="14704762" cy="6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2069388"/>
              <a:ext cx="14704762" cy="6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6192" y="2102430"/>
            <a:ext cx="5582662" cy="5843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8077684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44434" y="2926902"/>
            <a:ext cx="12002872" cy="5851789"/>
            <a:chOff x="1944434" y="2926902"/>
            <a:chExt cx="12002872" cy="58517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4434" y="2926902"/>
              <a:ext cx="12002872" cy="58517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10172389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6958" y="2926042"/>
            <a:ext cx="15766375" cy="5937649"/>
            <a:chOff x="1366958" y="2926042"/>
            <a:chExt cx="15766375" cy="5937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6958" y="2926042"/>
              <a:ext cx="15766375" cy="5937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8426893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34392" y="3045420"/>
            <a:ext cx="8604097" cy="5549388"/>
            <a:chOff x="2734392" y="3045420"/>
            <a:chExt cx="8604097" cy="55493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34392" y="3045420"/>
              <a:ext cx="8604097" cy="5549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7204931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54152" y="3180355"/>
            <a:ext cx="8729372" cy="5551845"/>
            <a:chOff x="2254152" y="3180355"/>
            <a:chExt cx="8729372" cy="55518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4152" y="3180355"/>
              <a:ext cx="8729372" cy="5551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70"/>
            <a:ext cx="12965246" cy="1638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54152" y="3132471"/>
            <a:ext cx="12011304" cy="3352569"/>
            <a:chOff x="2254152" y="3132471"/>
            <a:chExt cx="12011304" cy="33525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4152" y="3132471"/>
              <a:ext cx="12011304" cy="33525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73516" y="6262818"/>
            <a:ext cx="12057511" cy="2185424"/>
            <a:chOff x="2273516" y="6262818"/>
            <a:chExt cx="12057511" cy="21854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3516" y="6262818"/>
              <a:ext cx="12057511" cy="2185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2847" y="1544520"/>
            <a:ext cx="14704762" cy="657143"/>
            <a:chOff x="1842847" y="1544520"/>
            <a:chExt cx="14704762" cy="6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2847" y="1544520"/>
              <a:ext cx="14704762" cy="6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562" y="1577562"/>
            <a:ext cx="5408823" cy="583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42847" y="2417891"/>
            <a:ext cx="6171429" cy="4336680"/>
            <a:chOff x="1842847" y="2417891"/>
            <a:chExt cx="6171429" cy="43366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2847" y="2417891"/>
              <a:ext cx="6171429" cy="43366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15062" y="2585099"/>
            <a:ext cx="6171429" cy="3358876"/>
            <a:chOff x="7815062" y="2585099"/>
            <a:chExt cx="6171429" cy="33588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5062" y="2585099"/>
              <a:ext cx="6171429" cy="33588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14275" y="5701587"/>
            <a:ext cx="8755796" cy="3188096"/>
            <a:chOff x="8014275" y="5701587"/>
            <a:chExt cx="8755796" cy="31880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4275" y="5701587"/>
              <a:ext cx="8755796" cy="3188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5718" y="2533223"/>
            <a:ext cx="15125878" cy="53285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0476" y="2069388"/>
            <a:ext cx="14704762" cy="657143"/>
            <a:chOff x="1790476" y="2069388"/>
            <a:chExt cx="14704762" cy="6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2069388"/>
              <a:ext cx="14704762" cy="6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6192" y="2102430"/>
            <a:ext cx="5758043" cy="583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1773" y="1585420"/>
            <a:ext cx="7179166" cy="5910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6133" y="2497244"/>
            <a:ext cx="9128700" cy="6051610"/>
            <a:chOff x="1986133" y="2497244"/>
            <a:chExt cx="9128700" cy="60516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6133" y="2497244"/>
              <a:ext cx="9128700" cy="60516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64769" y="3373319"/>
            <a:ext cx="7000660" cy="152833"/>
            <a:chOff x="3464769" y="3373319"/>
            <a:chExt cx="7000660" cy="1528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4769" y="3373319"/>
              <a:ext cx="7000660" cy="1528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901" y="4136493"/>
            <a:ext cx="7000660" cy="152833"/>
            <a:chOff x="3499901" y="4136493"/>
            <a:chExt cx="7000660" cy="1528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9901" y="4136493"/>
              <a:ext cx="7000660" cy="1528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9644" y="3743576"/>
            <a:ext cx="893348" cy="152833"/>
            <a:chOff x="3129644" y="3743576"/>
            <a:chExt cx="893348" cy="1528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129644" y="3743576"/>
              <a:ext cx="893348" cy="1528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42338" y="3760507"/>
            <a:ext cx="893348" cy="152833"/>
            <a:chOff x="9942338" y="3760507"/>
            <a:chExt cx="893348" cy="1528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9942338" y="3760507"/>
              <a:ext cx="893348" cy="1528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99901" y="7208983"/>
            <a:ext cx="7035792" cy="916008"/>
            <a:chOff x="3499901" y="7208983"/>
            <a:chExt cx="7035792" cy="9160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499901" y="7208983"/>
              <a:ext cx="7000660" cy="152833"/>
              <a:chOff x="3499901" y="7208983"/>
              <a:chExt cx="7000660" cy="15283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99901" y="7208983"/>
                <a:ext cx="7000660" cy="15283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535034" y="7972157"/>
              <a:ext cx="7000660" cy="152833"/>
              <a:chOff x="3535034" y="7972157"/>
              <a:chExt cx="7000660" cy="15283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535034" y="7972157"/>
                <a:ext cx="7000660" cy="1528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164776" y="7579240"/>
              <a:ext cx="893348" cy="152833"/>
              <a:chOff x="3164776" y="7579240"/>
              <a:chExt cx="893348" cy="15283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3164776" y="7579240"/>
                <a:ext cx="893348" cy="15283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977471" y="7596171"/>
              <a:ext cx="893348" cy="152833"/>
              <a:chOff x="9977471" y="7596171"/>
              <a:chExt cx="893348" cy="15283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9977471" y="7596171"/>
                <a:ext cx="893348" cy="15283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4382917" y="6293749"/>
            <a:ext cx="3257178" cy="424060"/>
            <a:chOff x="4382917" y="6293749"/>
            <a:chExt cx="3257178" cy="42406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382917" y="6293749"/>
              <a:ext cx="3240914" cy="70753"/>
              <a:chOff x="4382917" y="6293749"/>
              <a:chExt cx="3240914" cy="7075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382917" y="6293749"/>
                <a:ext cx="3240914" cy="7075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399181" y="6647056"/>
              <a:ext cx="3240914" cy="70753"/>
              <a:chOff x="4399181" y="6647056"/>
              <a:chExt cx="3240914" cy="7075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399181" y="6647056"/>
                <a:ext cx="3240914" cy="7075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227773" y="6465158"/>
              <a:ext cx="413570" cy="70753"/>
              <a:chOff x="4227773" y="6465158"/>
              <a:chExt cx="413570" cy="7075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4227773" y="6465158"/>
                <a:ext cx="413570" cy="7075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381669" y="6472996"/>
              <a:ext cx="413570" cy="70753"/>
              <a:chOff x="7381669" y="6472996"/>
              <a:chExt cx="413570" cy="7075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7381669" y="6472996"/>
                <a:ext cx="413570" cy="707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0405" y="958159"/>
            <a:ext cx="1606370" cy="17459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637" y="1248629"/>
            <a:ext cx="7179166" cy="5910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9916" y="1229257"/>
            <a:ext cx="16485506" cy="16683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8765" y="2090851"/>
            <a:ext cx="14708538" cy="7479769"/>
            <a:chOff x="1638765" y="2090851"/>
            <a:chExt cx="14708538" cy="74797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8765" y="2090851"/>
              <a:ext cx="14708538" cy="7479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0405" y="958159"/>
            <a:ext cx="1606370" cy="17459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637" y="1248629"/>
            <a:ext cx="7179166" cy="5910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9916" y="1229257"/>
            <a:ext cx="16485506" cy="16683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03" y="2107782"/>
            <a:ext cx="12884956" cy="7378723"/>
            <a:chOff x="1604903" y="2107782"/>
            <a:chExt cx="12884956" cy="73787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4903" y="2107782"/>
              <a:ext cx="12884956" cy="7378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840" y="2528992"/>
            <a:ext cx="16541556" cy="67496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0476" y="2069388"/>
            <a:ext cx="14704762" cy="657143"/>
            <a:chOff x="1790476" y="2069388"/>
            <a:chExt cx="14704762" cy="6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2069388"/>
              <a:ext cx="14704762" cy="6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6192" y="2102430"/>
            <a:ext cx="5582662" cy="5843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1773" y="1585420"/>
            <a:ext cx="4741728" cy="5910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13849" y="2529229"/>
            <a:ext cx="7229008" cy="5994048"/>
            <a:chOff x="1913849" y="2529229"/>
            <a:chExt cx="7229008" cy="59940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3849" y="2529229"/>
              <a:ext cx="7229008" cy="5994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88540" y="5689216"/>
            <a:ext cx="2375911" cy="1198793"/>
            <a:chOff x="2888540" y="5689216"/>
            <a:chExt cx="2375911" cy="11987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8540" y="5689216"/>
              <a:ext cx="2375911" cy="1198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03267" y="2583529"/>
            <a:ext cx="7488889" cy="3105686"/>
            <a:chOff x="9503267" y="2583529"/>
            <a:chExt cx="7488889" cy="31056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3267" y="2583529"/>
              <a:ext cx="7488889" cy="31056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42171" y="3390944"/>
            <a:ext cx="2375911" cy="1198793"/>
            <a:chOff x="10042171" y="3390944"/>
            <a:chExt cx="2375911" cy="11987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2171" y="3390944"/>
              <a:ext cx="2375911" cy="11987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75847" y="6236233"/>
            <a:ext cx="4037043" cy="6195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342" y="214000"/>
            <a:ext cx="408164" cy="292696"/>
            <a:chOff x="1217342" y="214000"/>
            <a:chExt cx="408164" cy="292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342" y="214000"/>
              <a:ext cx="408164" cy="292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1955" y="132046"/>
            <a:ext cx="1919727" cy="4896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200" y="297842"/>
            <a:ext cx="1606370" cy="17459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4432" y="588312"/>
            <a:ext cx="1948871" cy="5910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711" y="568940"/>
            <a:ext cx="16485506" cy="16683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5709" y="1447485"/>
            <a:ext cx="11522133" cy="8671093"/>
            <a:chOff x="1335709" y="1447485"/>
            <a:chExt cx="11522133" cy="86710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709" y="1447485"/>
              <a:ext cx="11522133" cy="8671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4345" y="2339815"/>
            <a:ext cx="1595870" cy="35714"/>
            <a:chOff x="5654345" y="2339815"/>
            <a:chExt cx="159587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4345" y="2339815"/>
              <a:ext cx="1595870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52280" y="3586587"/>
            <a:ext cx="1595870" cy="35714"/>
            <a:chOff x="6452280" y="3586587"/>
            <a:chExt cx="1595870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2280" y="3586587"/>
              <a:ext cx="159587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52280" y="4908492"/>
            <a:ext cx="1595870" cy="35714"/>
            <a:chOff x="6452280" y="4908492"/>
            <a:chExt cx="1595870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2280" y="4908492"/>
              <a:ext cx="159587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30537" y="7787434"/>
            <a:ext cx="1896976" cy="35714"/>
            <a:chOff x="7330537" y="7787434"/>
            <a:chExt cx="1896976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30537" y="7787434"/>
              <a:ext cx="1896976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30537" y="5258164"/>
            <a:ext cx="1896976" cy="35714"/>
            <a:chOff x="7330537" y="5258164"/>
            <a:chExt cx="1896976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30537" y="5258164"/>
              <a:ext cx="1896976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01559" y="6508069"/>
            <a:ext cx="2505877" cy="35714"/>
            <a:chOff x="6101559" y="6508069"/>
            <a:chExt cx="2505877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101559" y="6508069"/>
              <a:ext cx="2505877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35288" y="6516546"/>
            <a:ext cx="2505877" cy="35714"/>
            <a:chOff x="7935288" y="6516546"/>
            <a:chExt cx="2505877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935288" y="6516546"/>
              <a:ext cx="250587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46700" y="9819048"/>
            <a:ext cx="1896976" cy="35714"/>
            <a:chOff x="6046700" y="9819048"/>
            <a:chExt cx="1896976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46700" y="9819048"/>
              <a:ext cx="1896976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342" y="214000"/>
            <a:ext cx="408164" cy="292696"/>
            <a:chOff x="1217342" y="214000"/>
            <a:chExt cx="408164" cy="292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342" y="214000"/>
              <a:ext cx="408164" cy="292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1955" y="132046"/>
            <a:ext cx="1919727" cy="4896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200" y="297842"/>
            <a:ext cx="1606370" cy="17459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4432" y="588312"/>
            <a:ext cx="1948871" cy="5910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711" y="568940"/>
            <a:ext cx="16485506" cy="16683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4712" y="1901843"/>
            <a:ext cx="13130502" cy="6751577"/>
            <a:chOff x="1574712" y="1901843"/>
            <a:chExt cx="13130502" cy="67515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2" y="1901843"/>
              <a:ext cx="13130502" cy="6751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865" y="1556849"/>
            <a:ext cx="3438128" cy="582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0886" y="2444573"/>
            <a:ext cx="12485965" cy="5824187"/>
            <a:chOff x="2150886" y="2444573"/>
            <a:chExt cx="12485965" cy="58241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0886" y="2444573"/>
              <a:ext cx="12485965" cy="5824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865" y="1556849"/>
            <a:ext cx="3438128" cy="582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0886" y="2579343"/>
            <a:ext cx="13974800" cy="5385794"/>
            <a:chOff x="2150886" y="2579343"/>
            <a:chExt cx="13974800" cy="5385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0886" y="2579343"/>
              <a:ext cx="13974800" cy="5385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0476" y="2069388"/>
            <a:ext cx="14704762" cy="657143"/>
            <a:chOff x="1790476" y="2069388"/>
            <a:chExt cx="14704762" cy="6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2069388"/>
              <a:ext cx="14704762" cy="6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6192" y="2102430"/>
            <a:ext cx="5758043" cy="583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8570" y="2885989"/>
            <a:ext cx="5084703" cy="16307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4424" y="3494446"/>
            <a:ext cx="262718" cy="3968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8871" y="4425273"/>
            <a:ext cx="4490719" cy="13541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840" y="2528992"/>
            <a:ext cx="17055708" cy="48993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0476" y="2069388"/>
            <a:ext cx="14704762" cy="657143"/>
            <a:chOff x="1790476" y="2069388"/>
            <a:chExt cx="14704762" cy="6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2069388"/>
              <a:ext cx="14704762" cy="6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6192" y="2102430"/>
            <a:ext cx="5582662" cy="5843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5716" y="2383278"/>
            <a:ext cx="10272042" cy="72443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0476" y="1850340"/>
            <a:ext cx="14704762" cy="657143"/>
            <a:chOff x="1790476" y="1850340"/>
            <a:chExt cx="14704762" cy="6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1850340"/>
              <a:ext cx="14704762" cy="6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6192" y="1883382"/>
            <a:ext cx="5757547" cy="5843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4487" y="1088714"/>
            <a:ext cx="1606370" cy="17459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7820" y="1117286"/>
            <a:ext cx="3694617" cy="16386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3998" y="1359812"/>
            <a:ext cx="16485506" cy="16683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6516" y="1924057"/>
            <a:ext cx="13663665" cy="8508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2847" y="3271784"/>
            <a:ext cx="10813822" cy="5256120"/>
            <a:chOff x="1842847" y="3271784"/>
            <a:chExt cx="10813822" cy="5256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2847" y="3271784"/>
              <a:ext cx="10813822" cy="52561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1036" y="2120769"/>
            <a:ext cx="6137322" cy="16277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5D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80" y="-27664"/>
            <a:ext cx="18415073" cy="10341042"/>
            <a:chOff x="-64680" y="-27664"/>
            <a:chExt cx="18415073" cy="10341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80" y="-27664"/>
              <a:ext cx="18415073" cy="10341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683" y="874318"/>
            <a:ext cx="408164" cy="292696"/>
            <a:chOff x="1434683" y="874318"/>
            <a:chExt cx="408164" cy="292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683" y="874318"/>
              <a:ext cx="408164" cy="292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41" y="1294950"/>
            <a:ext cx="1606370" cy="1745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874" y="1323522"/>
            <a:ext cx="2821560" cy="1627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052" y="1566048"/>
            <a:ext cx="16485506" cy="166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036" y="2120769"/>
            <a:ext cx="3345246" cy="16277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9297" y="792363"/>
            <a:ext cx="1919727" cy="489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45314" y="3166020"/>
            <a:ext cx="12680112" cy="5374764"/>
            <a:chOff x="1945314" y="3166020"/>
            <a:chExt cx="12680112" cy="53747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5314" y="3166020"/>
              <a:ext cx="12680112" cy="5374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2023-05-22T13:47:48Z</dcterms:created>
  <dcterms:modified xsi:type="dcterms:W3CDTF">2023-05-22T13:47:48Z</dcterms:modified>
</cp:coreProperties>
</file>